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6550" y="3124200"/>
            <a:ext cx="64389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455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902" y="5840857"/>
            <a:ext cx="11077575" cy="933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4420389"/>
            <a:ext cx="15841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37890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83832" y="4384385"/>
            <a:ext cx="15121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40116" y="4420389"/>
            <a:ext cx="11161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32304" y="38011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18458" y="4420389"/>
            <a:ext cx="1206134" cy="3010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929194" y="54011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446104" y="5864847"/>
            <a:ext cx="97848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564904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35181" y="3047811"/>
            <a:ext cx="98496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0336" y="3573016"/>
            <a:ext cx="98496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014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590580"/>
            <a:ext cx="10297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713800"/>
            <a:ext cx="5688632" cy="2155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2026-01-16T05:26:02Z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