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012" y="3157537"/>
            <a:ext cx="43719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119312"/>
            <a:ext cx="114776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515600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23581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20482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0547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66911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63275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33832" y="3533521"/>
            <a:ext cx="9305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376" y="4725144"/>
            <a:ext cx="5760640" cy="13971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00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221088"/>
            <a:ext cx="39604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945716"/>
            <a:ext cx="6480720" cy="507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06896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2026-01-16T06:48:45Z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