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105150"/>
            <a:ext cx="40576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8554" y="3308134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8554" y="3898444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2348880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6591" y="2915083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6611" y="3571135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91558" y="2368196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4472" y="2368196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31518" y="3078737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6128" y="3078737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4966" y="250485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1942" y="2519465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875" y="2507890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4966" y="344240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8703" y="344240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7634" y="344240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517232"/>
            <a:ext cx="3240360" cy="1167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3582" y="5013176"/>
            <a:ext cx="13141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13449" y="5504215"/>
            <a:ext cx="3240360" cy="1167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36349" y="4905164"/>
            <a:ext cx="13141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90695" y="5522244"/>
            <a:ext cx="3240360" cy="1167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84943" y="5013176"/>
            <a:ext cx="13141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5256584" cy="87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835992"/>
            <a:ext cx="5256584" cy="87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628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2208" y="2240694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78092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1685" y="278092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3356992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