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762" y="3067050"/>
            <a:ext cx="53244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478" y="2952571"/>
            <a:ext cx="2591809" cy="439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3" y="3573016"/>
            <a:ext cx="2088232" cy="439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1638" y="3573016"/>
            <a:ext cx="4066730" cy="439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8044" y="4217040"/>
            <a:ext cx="2088232" cy="439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66049" y="4217040"/>
            <a:ext cx="4066730" cy="439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35015" y="4826339"/>
            <a:ext cx="2088232" cy="439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93020" y="4826339"/>
            <a:ext cx="4066730" cy="439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35062" y="3068959"/>
            <a:ext cx="360040" cy="279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62075"/>
            <a:ext cx="114300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05064"/>
            <a:ext cx="979308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66825"/>
            <a:ext cx="118110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581128"/>
            <a:ext cx="74168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30617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29165"/>
            <a:ext cx="9649072" cy="121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