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3138487"/>
            <a:ext cx="48672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9687"/>
            <a:ext cx="117062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2809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99837" y="3837641"/>
            <a:ext cx="1703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8052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156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247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41192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