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00300"/>
            <a:ext cx="117443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7858"/>
            <a:ext cx="10423028" cy="5910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11955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2830" y="511955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1321" y="511955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3396" y="569808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6530" y="569808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5021" y="569808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629977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2830" y="629977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1321" y="629977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52384" y="477036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52384" y="531437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08368" y="590372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7170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8412" y="37170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2635" y="3717032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7836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9615" y="337836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2020" y="337836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4437112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487695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496" y="531678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496" y="5745051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