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924175"/>
            <a:ext cx="72771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78322"/>
            <a:ext cx="648072" cy="502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132856"/>
            <a:ext cx="8572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591" y="2136259"/>
            <a:ext cx="16764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3617243"/>
            <a:ext cx="16764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6369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14096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94116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6875" y="493627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2526" y="4936272"/>
            <a:ext cx="15377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750" y="5968064"/>
            <a:ext cx="17488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19736" y="595170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60110" y="5951701"/>
            <a:ext cx="16160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65904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58112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66672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6170" y="459671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6170" y="5251677"/>
            <a:ext cx="34303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