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33600"/>
            <a:ext cx="114966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31191" cy="4657725"/>
            <a:chOff x="191344" y="1340768"/>
            <a:chExt cx="11831191" cy="4657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1575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150518"/>
              <a:ext cx="11687175" cy="2847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5519" y="2062544"/>
            <a:ext cx="102791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94046" y="2062544"/>
            <a:ext cx="117010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518" y="3141947"/>
            <a:ext cx="227815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6658" y="3141947"/>
            <a:ext cx="227815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5" y="3707495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5279" y="3707495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1704" y="4273043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32909" y="4273043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03512" y="4869160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63400" y="4869160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40514" y="4869160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76050" y="5481188"/>
            <a:ext cx="143577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58600" cy="5285111"/>
            <a:chOff x="335360" y="1268760"/>
            <a:chExt cx="11658600" cy="5285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58600" cy="463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7097" y="6058571"/>
              <a:ext cx="6715125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6770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46266"/>
            <a:ext cx="11601450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48278" y="4155834"/>
            <a:ext cx="619729" cy="497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5241641"/>
            <a:ext cx="936104" cy="497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4144" y="5241641"/>
            <a:ext cx="3112376" cy="497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442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01" y="5045485"/>
            <a:ext cx="116681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348880"/>
            <a:ext cx="3600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665770"/>
            <a:ext cx="3600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4474395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3700607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5623360"/>
            <a:ext cx="3168352" cy="421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58595" y="5623360"/>
            <a:ext cx="1653831" cy="421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3984" y="6237312"/>
            <a:ext cx="1653831" cy="421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5680" y="6272858"/>
            <a:ext cx="3240360" cy="421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2108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298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0702"/>
            <a:ext cx="11287570" cy="5537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132856"/>
            <a:ext cx="1790700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222604"/>
            <a:ext cx="914400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526" y="4293096"/>
            <a:ext cx="914400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3520" y="4293096"/>
            <a:ext cx="914400" cy="895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5373216"/>
            <a:ext cx="914400" cy="895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2977" y="5373216"/>
            <a:ext cx="914400" cy="895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2799" y="5373216"/>
            <a:ext cx="9144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4278808"/>
            <a:ext cx="2609850" cy="923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129" y="4274045"/>
            <a:ext cx="17907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92494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56430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79715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546586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08515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2710" y="208515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9530" y="208515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6357" y="2691367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1294" y="2691367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1426" y="2726092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76347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36535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2084" y="395844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2084" y="453559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99500"/>
            <a:ext cx="504056" cy="469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599500"/>
            <a:ext cx="504056" cy="469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1606" y="3140968"/>
            <a:ext cx="504056" cy="469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2128" y="3140968"/>
            <a:ext cx="504056" cy="469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0562" y="3856825"/>
            <a:ext cx="504056" cy="469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6638" y="3856825"/>
            <a:ext cx="504056" cy="469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132900"/>
            <a:ext cx="576064" cy="512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4365104"/>
            <a:ext cx="576064" cy="512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8737"/>
            <a:ext cx="117252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6231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835340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2016" y="3835340"/>
            <a:ext cx="2828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004277"/>
            <a:ext cx="9505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