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274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00275"/>
            <a:ext cx="1163955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68125" cy="4648738"/>
            <a:chOff x="263352" y="1268760"/>
            <a:chExt cx="11668125" cy="46487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68125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977" y="4793548"/>
              <a:ext cx="11620500" cy="1123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4" y="1988840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1988840"/>
            <a:ext cx="7859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69902" y="1988840"/>
            <a:ext cx="11386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9616" y="309466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4224413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45006" y="478052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8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91683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2145" y="191683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1416" y="191683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8344" y="3009704"/>
            <a:ext cx="359423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4010890"/>
            <a:ext cx="1944216" cy="570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09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7348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170963"/>
            <a:ext cx="4317976" cy="138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4725144"/>
            <a:ext cx="1440160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8744" y="5877272"/>
            <a:ext cx="5365848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41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570"/>
            <a:ext cx="11211370" cy="55554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276872"/>
            <a:ext cx="494667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046115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0520" y="4046115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5441" y="4046115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39916" y="6306405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84868" y="6306405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24301" y="6306405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34528" y="6306405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39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216" y="1916832"/>
            <a:ext cx="11601450" cy="1838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20136" y="2554119"/>
            <a:ext cx="41044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212976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86394" y="3212976"/>
            <a:ext cx="26856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41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7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092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50594"/>
            <a:ext cx="10201275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20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14400"/>
            <a:ext cx="1022985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5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123820"/>
            <a:ext cx="864096" cy="441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49726" y="2123820"/>
            <a:ext cx="864096" cy="441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1335" y="2691888"/>
            <a:ext cx="684425" cy="441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09472" y="2691888"/>
            <a:ext cx="684425" cy="441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475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060848"/>
            <a:ext cx="1752600" cy="933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8788" y="2060848"/>
            <a:ext cx="1752600" cy="933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06206"/>
            <a:ext cx="1752600" cy="933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083249"/>
            <a:ext cx="1752600" cy="933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7249" y="4083249"/>
            <a:ext cx="1752600" cy="933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1358" y="5077137"/>
            <a:ext cx="1752600" cy="933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1666" y="3042794"/>
            <a:ext cx="904875" cy="9048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2374" y="5105712"/>
            <a:ext cx="904875" cy="9048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0284" y="4083249"/>
            <a:ext cx="904875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4897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0878" y="1484784"/>
            <a:ext cx="904875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547634"/>
            <a:ext cx="904875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1484783"/>
            <a:ext cx="1752600" cy="904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6823" y="2547634"/>
            <a:ext cx="17526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564904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2599962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0645" y="2599962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14363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8082" y="314363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96233" y="314363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371703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005042"/>
            <a:ext cx="1872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5578" y="2005042"/>
            <a:ext cx="1872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2623989"/>
            <a:ext cx="136815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86506" y="2623989"/>
            <a:ext cx="136815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07918" y="3176972"/>
            <a:ext cx="136815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36849" y="3176972"/>
            <a:ext cx="105579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276350"/>
            <a:ext cx="11591925" cy="5334028"/>
            <a:chOff x="300037" y="1276350"/>
            <a:chExt cx="11591925" cy="53340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276350"/>
              <a:ext cx="11591925" cy="4305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5610253"/>
              <a:ext cx="6619875" cy="1000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03512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323097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37890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12533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41713" y="561025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23592" y="618974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227" y="1219902"/>
            <a:ext cx="11696700" cy="5616066"/>
            <a:chOff x="321227" y="1219902"/>
            <a:chExt cx="11696700" cy="56160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1227" y="1219902"/>
              <a:ext cx="11696700" cy="452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6702" y="5797743"/>
              <a:ext cx="11430000" cy="1038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5440" y="3067124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9095" y="3067124"/>
            <a:ext cx="168501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83156" y="3067124"/>
            <a:ext cx="168501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3645024"/>
            <a:ext cx="168501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87966" y="4759869"/>
            <a:ext cx="44524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416" y="6397859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99656" y="6361446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18360" y="6361446"/>
            <a:ext cx="2890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2026-02-02T04:19:04Z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