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03" r:id="rId3"/>
    <p:sldId id="304" r:id="rId4"/>
    <p:sldId id="305" r:id="rId5"/>
    <p:sldId id="306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EC048C"/>
    <a:srgbClr val="F7A2D4"/>
    <a:srgbClr val="FDE2F2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57350" y="2952750"/>
            <a:ext cx="8877300" cy="952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82425" cy="2867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99656" y="3068960"/>
            <a:ext cx="108012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735960" y="3068960"/>
            <a:ext cx="85464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724648" y="3068960"/>
            <a:ext cx="85464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112396" y="3602372"/>
            <a:ext cx="1111396" cy="4747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716700" y="3602372"/>
            <a:ext cx="1111396" cy="4747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223829" y="3602372"/>
            <a:ext cx="472571" cy="4747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00447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72900" cy="4610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19736" y="2060848"/>
            <a:ext cx="2486025" cy="8667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80828" y="2049607"/>
            <a:ext cx="1695450" cy="8667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55047" y="3070972"/>
            <a:ext cx="1695450" cy="8667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20991" y="3070972"/>
            <a:ext cx="1695450" cy="8667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81636" y="4042347"/>
            <a:ext cx="1695450" cy="86677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105298" y="3061447"/>
            <a:ext cx="857250" cy="8763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157435" y="4032822"/>
            <a:ext cx="857250" cy="8763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743533" y="5002560"/>
            <a:ext cx="857250" cy="87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2913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801350" cy="30099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775520" y="2233650"/>
            <a:ext cx="1872208" cy="10513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135560" y="3285538"/>
            <a:ext cx="1512168" cy="7915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736034" y="2211054"/>
            <a:ext cx="1584101" cy="186601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340470" y="2561295"/>
            <a:ext cx="13955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691844" y="3221955"/>
            <a:ext cx="1044190" cy="8551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340470" y="375121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48408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44325" cy="5181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63552" y="387168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70681" y="392956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176120" y="515719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907745" y="515719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176119" y="5877272"/>
            <a:ext cx="3127669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2346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82</cp:revision>
  <dcterms:created xsi:type="dcterms:W3CDTF">2015-09-16T06:44:00Z</dcterms:created>
  <dcterms:modified xsi:type="dcterms:W3CDTF">2026-02-02T08:55:12Z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