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3038475"/>
            <a:ext cx="60674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85293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2097" y="285293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67960" y="285293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338958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0017" y="338958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0295" y="338958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87175" cy="352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132856"/>
            <a:ext cx="1666875" cy="87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009156"/>
            <a:ext cx="1666875" cy="876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6504" y="3009156"/>
            <a:ext cx="1666875" cy="876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9851" y="3009156"/>
            <a:ext cx="866775" cy="876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2166" y="3997773"/>
            <a:ext cx="325755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9180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560218"/>
            <a:ext cx="10191750" cy="100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5585" y="4410559"/>
            <a:ext cx="1276350" cy="133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12224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5060280"/>
            <a:ext cx="38164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124744"/>
            <a:ext cx="57606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292494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443711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0126" y="443711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36232" y="443711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4272" y="501317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2026-02-02T07:06:46Z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