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2" r:id="rId10"/>
    <p:sldId id="333" r:id="rId11"/>
    <p:sldId id="330" r:id="rId12"/>
    <p:sldId id="331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48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6" Type="http://schemas.openxmlformats.org/officeDocument/2006/relationships/slideLayout" Target="../slideLayouts/slideLayout1.xml"/><Relationship Id="rId25" Type="http://schemas.openxmlformats.org/officeDocument/2006/relationships/image" Target="../media/image27.png"/><Relationship Id="rId24" Type="http://schemas.openxmlformats.org/officeDocument/2006/relationships/image" Target="../media/image26.png"/><Relationship Id="rId23" Type="http://schemas.openxmlformats.org/officeDocument/2006/relationships/image" Target="../media/image25.png"/><Relationship Id="rId22" Type="http://schemas.openxmlformats.org/officeDocument/2006/relationships/image" Target="../media/image24.png"/><Relationship Id="rId21" Type="http://schemas.openxmlformats.org/officeDocument/2006/relationships/image" Target="../media/image23.png"/><Relationship Id="rId20" Type="http://schemas.openxmlformats.org/officeDocument/2006/relationships/image" Target="../media/image22.png"/><Relationship Id="rId2" Type="http://schemas.openxmlformats.org/officeDocument/2006/relationships/image" Target="../media/image4.png"/><Relationship Id="rId19" Type="http://schemas.openxmlformats.org/officeDocument/2006/relationships/image" Target="../media/image21.png"/><Relationship Id="rId18" Type="http://schemas.openxmlformats.org/officeDocument/2006/relationships/image" Target="../media/image20.png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1650" y="3171825"/>
            <a:ext cx="610870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543050"/>
            <a:ext cx="10947400" cy="3771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37615" y="2165350"/>
            <a:ext cx="8864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56990" y="2165350"/>
            <a:ext cx="8864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6365" y="2165350"/>
            <a:ext cx="8864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04935" y="2165350"/>
            <a:ext cx="88646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6300" y="2835275"/>
            <a:ext cx="13804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04835" y="3482340"/>
            <a:ext cx="156083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59190" y="4152900"/>
            <a:ext cx="60198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268730"/>
            <a:ext cx="10953750" cy="4527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64880" y="1268730"/>
            <a:ext cx="6350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58260" y="1915795"/>
            <a:ext cx="6350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68510" y="1915795"/>
            <a:ext cx="6350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3510" y="3926205"/>
            <a:ext cx="6350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268730"/>
            <a:ext cx="10394950" cy="515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645" y="1765935"/>
            <a:ext cx="711200" cy="50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080" y="1778635"/>
            <a:ext cx="83820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2600" y="1715135"/>
            <a:ext cx="742950" cy="55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1265" y="2366010"/>
            <a:ext cx="64135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6830" y="2366010"/>
            <a:ext cx="806450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72600" y="2321560"/>
            <a:ext cx="590550" cy="539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4070" y="2910205"/>
            <a:ext cx="1022350" cy="565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23050" y="2921000"/>
            <a:ext cx="1054100" cy="558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04350" y="2940685"/>
            <a:ext cx="558800" cy="488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01265" y="3538220"/>
            <a:ext cx="527050" cy="527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88430" y="3539490"/>
            <a:ext cx="704850" cy="5397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72600" y="3571240"/>
            <a:ext cx="609600" cy="50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60420" y="4065270"/>
            <a:ext cx="1016000" cy="558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86830" y="4084955"/>
            <a:ext cx="825500" cy="5461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222740" y="4096385"/>
            <a:ext cx="508000" cy="5461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336165" y="4742180"/>
            <a:ext cx="692150" cy="4826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923915" y="4697730"/>
            <a:ext cx="755650" cy="5270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220325" y="4697730"/>
            <a:ext cx="1085850" cy="5270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276600" y="5274945"/>
            <a:ext cx="857250" cy="5270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706110" y="5291455"/>
            <a:ext cx="596900" cy="4635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165080" y="5274945"/>
            <a:ext cx="939800" cy="5397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360420" y="5814695"/>
            <a:ext cx="876300" cy="5270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715000" y="5854700"/>
            <a:ext cx="762000" cy="4953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165080" y="5822315"/>
            <a:ext cx="971550" cy="55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9220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870" y="1198880"/>
            <a:ext cx="920750" cy="54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985" y="1167130"/>
            <a:ext cx="1168400" cy="57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2710" y="1198880"/>
            <a:ext cx="654050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3870" y="1793240"/>
            <a:ext cx="806450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4570" y="1799590"/>
            <a:ext cx="876300" cy="50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82710" y="1793240"/>
            <a:ext cx="495300" cy="50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86125" y="3410585"/>
            <a:ext cx="90932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35300" y="3966210"/>
            <a:ext cx="90932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21405" y="4521835"/>
            <a:ext cx="909320" cy="83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93180" y="4521835"/>
            <a:ext cx="909320" cy="83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96160" y="5123180"/>
            <a:ext cx="65087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22085" y="5123180"/>
            <a:ext cx="52133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17345" y="5716905"/>
            <a:ext cx="52133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06715" y="5716905"/>
            <a:ext cx="62738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03345" y="6296025"/>
            <a:ext cx="62738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00900" y="6296025"/>
            <a:ext cx="62738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1787525"/>
            <a:ext cx="10883900" cy="328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54010" y="2347595"/>
            <a:ext cx="59817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20680" y="2347595"/>
            <a:ext cx="59817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4010" y="3535680"/>
            <a:ext cx="59817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0680" y="3482340"/>
            <a:ext cx="643890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0" y="1268730"/>
            <a:ext cx="10718800" cy="477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16100" y="2317115"/>
            <a:ext cx="91694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33190" y="2317115"/>
            <a:ext cx="91694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9320" y="2317115"/>
            <a:ext cx="91694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5450" y="2317115"/>
            <a:ext cx="91694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62540" y="2317115"/>
            <a:ext cx="91694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61820" y="3429000"/>
            <a:ext cx="91694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63670" y="3429000"/>
            <a:ext cx="91694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89320" y="3429000"/>
            <a:ext cx="91694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14970" y="3429000"/>
            <a:ext cx="91694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16820" y="3429000"/>
            <a:ext cx="91694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61820" y="4540885"/>
            <a:ext cx="91694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63670" y="4540885"/>
            <a:ext cx="91694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43600" y="4540885"/>
            <a:ext cx="96202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999730" y="4540885"/>
            <a:ext cx="96202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70465" y="4502785"/>
            <a:ext cx="96202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861820" y="5608955"/>
            <a:ext cx="96202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18585" y="5608955"/>
            <a:ext cx="96202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75350" y="5608955"/>
            <a:ext cx="96202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969885" y="5608955"/>
            <a:ext cx="96202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117455" y="5576570"/>
            <a:ext cx="96202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1698625"/>
            <a:ext cx="10883900" cy="3460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40405" y="255333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21275" y="255333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3090" y="249999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06380" y="249999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0405" y="3512820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70755" y="3512820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13090" y="3512820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2580" y="3512820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97505" y="457898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39335" y="447230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63610" y="456374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86340" y="452564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" y="1831975"/>
            <a:ext cx="11036300" cy="3194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84680" y="2492375"/>
            <a:ext cx="5295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73705" y="2492375"/>
            <a:ext cx="5295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9875" y="2492375"/>
            <a:ext cx="5295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16445" y="2538095"/>
            <a:ext cx="5295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5070" y="2492375"/>
            <a:ext cx="5295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65995" y="2492375"/>
            <a:ext cx="5295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88540" y="3165475"/>
            <a:ext cx="5295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13150" y="3165475"/>
            <a:ext cx="5295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88915" y="3211830"/>
            <a:ext cx="5295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09360" y="3211830"/>
            <a:ext cx="5295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34575" y="3165475"/>
            <a:ext cx="5295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17860" y="3165475"/>
            <a:ext cx="5295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73705" y="3804920"/>
            <a:ext cx="58229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63740" y="4490085"/>
            <a:ext cx="58229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0" y="1955800"/>
            <a:ext cx="10490200" cy="294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60880" y="452056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93210" y="452056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6480" y="446722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0710" y="452056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14940" y="452056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1235075"/>
            <a:ext cx="8743950" cy="4387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0135" y="2492375"/>
            <a:ext cx="282003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17310" y="2492375"/>
            <a:ext cx="361124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5965" y="3794760"/>
            <a:ext cx="211963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7310" y="3794760"/>
            <a:ext cx="206248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7320" y="5097145"/>
            <a:ext cx="213868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23760" y="5097145"/>
            <a:ext cx="188023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2026-02-05T01:33:24Z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