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024187"/>
            <a:ext cx="57435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09292"/>
            <a:ext cx="504056" cy="47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348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060848"/>
            <a:ext cx="16764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051323"/>
            <a:ext cx="87630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3135" y="2051323"/>
            <a:ext cx="876300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003066"/>
            <a:ext cx="167640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5760"/>
            <a:ext cx="1676400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800" y="3935760"/>
            <a:ext cx="16764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66696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5953" y="2266696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9485" y="3068960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0234" y="3068960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90989"/>
            <a:ext cx="37444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696553"/>
            <a:ext cx="13681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17032"/>
            <a:ext cx="26642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3904" y="3717032"/>
            <a:ext cx="8120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1130" y="3717032"/>
            <a:ext cx="8120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1424" y="3717032"/>
            <a:ext cx="8120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39672" y="3717032"/>
            <a:ext cx="11569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46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459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6403" y="3459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2068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5484" y="5013176"/>
            <a:ext cx="5631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