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0375" y="3181350"/>
            <a:ext cx="6191250" cy="495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900" y="1341120"/>
            <a:ext cx="10998200" cy="4667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86560" y="1814195"/>
            <a:ext cx="978535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887470" y="1814195"/>
            <a:ext cx="1221740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84390" y="1814195"/>
            <a:ext cx="1221740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47200" y="1814195"/>
            <a:ext cx="1571625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60345" y="2309495"/>
            <a:ext cx="1579245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02740" y="3947160"/>
            <a:ext cx="376555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01900" y="3947160"/>
            <a:ext cx="407035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31540" y="3947160"/>
            <a:ext cx="407035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330065" y="3947160"/>
            <a:ext cx="407035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28590" y="3947160"/>
            <a:ext cx="407035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660140" y="4533265"/>
            <a:ext cx="1662430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224135" y="4533265"/>
            <a:ext cx="1426845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41705" y="5028565"/>
            <a:ext cx="660400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320290" y="5028565"/>
            <a:ext cx="2259330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505585" y="5523865"/>
            <a:ext cx="1470660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2" grpId="0" bldLvl="0" animBg="1"/>
      <p:bldP spid="2" grpId="1" animBg="1"/>
      <p:bldP spid="3" grpId="0" bldLvl="0" animBg="1"/>
      <p:bldP spid="3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268730"/>
            <a:ext cx="10928350" cy="5372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05255" y="1175385"/>
            <a:ext cx="170878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78375" y="1175385"/>
            <a:ext cx="163322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84560" y="1175385"/>
            <a:ext cx="58928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2510" y="1708150"/>
            <a:ext cx="862965" cy="404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79385" y="1708150"/>
            <a:ext cx="520065" cy="404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91865" y="2713355"/>
            <a:ext cx="1570355" cy="404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62925" y="2713355"/>
            <a:ext cx="1303020" cy="404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67350" y="3226435"/>
            <a:ext cx="6156325" cy="389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36595" y="3718560"/>
            <a:ext cx="5303520" cy="389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249410" y="4191000"/>
            <a:ext cx="92329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796270" y="4191000"/>
            <a:ext cx="92329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19480" y="4670425"/>
            <a:ext cx="734695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922645" y="5231765"/>
            <a:ext cx="5264785" cy="382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205730" y="5713730"/>
            <a:ext cx="923290" cy="381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810375" y="5713730"/>
            <a:ext cx="969010" cy="381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460105" y="5676265"/>
            <a:ext cx="104902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035540" y="5676265"/>
            <a:ext cx="104902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341120"/>
            <a:ext cx="10687050" cy="4349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189480" y="2232660"/>
            <a:ext cx="659765" cy="15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11340" y="2293620"/>
            <a:ext cx="765810" cy="9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62770" y="2232660"/>
            <a:ext cx="613410" cy="15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49245" y="2841625"/>
            <a:ext cx="852805" cy="130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24345" y="2795905"/>
            <a:ext cx="996950" cy="130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76180" y="2795905"/>
            <a:ext cx="814070" cy="176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14065" y="3371215"/>
            <a:ext cx="1011555" cy="106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09740" y="3371215"/>
            <a:ext cx="1011555" cy="106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306050" y="3348355"/>
            <a:ext cx="1002665" cy="121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496945" y="3930015"/>
            <a:ext cx="1270635" cy="121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967095" y="3922395"/>
            <a:ext cx="944245" cy="99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234930" y="3930015"/>
            <a:ext cx="655320" cy="83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90115" y="4471035"/>
            <a:ext cx="895985" cy="129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913120" y="4465955"/>
            <a:ext cx="690880" cy="114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560560" y="4471035"/>
            <a:ext cx="584835" cy="129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189480" y="4996180"/>
            <a:ext cx="584835" cy="129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967730" y="5017135"/>
            <a:ext cx="476885" cy="129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306050" y="5009515"/>
            <a:ext cx="770255" cy="129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178175" y="5538470"/>
            <a:ext cx="71755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912485" y="5530850"/>
            <a:ext cx="691515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9406890" y="5538470"/>
            <a:ext cx="464185" cy="144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080" y="1268730"/>
            <a:ext cx="10687050" cy="5321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04720" y="1645920"/>
            <a:ext cx="674370" cy="84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03620" y="1645920"/>
            <a:ext cx="674370" cy="84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64825" y="1645920"/>
            <a:ext cx="674370" cy="84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32785" y="2202180"/>
            <a:ext cx="803275" cy="7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39485" y="2202180"/>
            <a:ext cx="863600" cy="7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57385" y="2202180"/>
            <a:ext cx="506095" cy="7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23285" y="2734945"/>
            <a:ext cx="1038860" cy="99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20495" y="3283585"/>
            <a:ext cx="1228725" cy="144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306945" y="4539615"/>
            <a:ext cx="568960" cy="396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598285" y="5118735"/>
            <a:ext cx="568960" cy="396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285490" y="5651500"/>
            <a:ext cx="568960" cy="396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209030" y="6148070"/>
            <a:ext cx="62992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7565" y="1264285"/>
            <a:ext cx="10394950" cy="311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6380" y="4527550"/>
            <a:ext cx="9372600" cy="177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68500" y="2209800"/>
            <a:ext cx="97790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59275" y="2209800"/>
            <a:ext cx="97790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50050" y="2209800"/>
            <a:ext cx="97790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05645" y="2209800"/>
            <a:ext cx="97790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68500" y="3123565"/>
            <a:ext cx="97790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59275" y="3123565"/>
            <a:ext cx="97790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750050" y="3070225"/>
            <a:ext cx="97790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544685" y="3070225"/>
            <a:ext cx="127444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968500" y="3991610"/>
            <a:ext cx="97790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59275" y="3991610"/>
            <a:ext cx="97790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750050" y="3953510"/>
            <a:ext cx="97790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483725" y="3991610"/>
            <a:ext cx="97790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915160" y="4912995"/>
            <a:ext cx="97790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404360" y="4912995"/>
            <a:ext cx="97790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704330" y="4912995"/>
            <a:ext cx="136588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544685" y="4912995"/>
            <a:ext cx="97790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861820" y="5885180"/>
            <a:ext cx="97790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359275" y="5885180"/>
            <a:ext cx="97790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750050" y="5885180"/>
            <a:ext cx="131953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9483090" y="5885180"/>
            <a:ext cx="110045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2092325"/>
            <a:ext cx="10915650" cy="26733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1045" y="2628900"/>
            <a:ext cx="1765300" cy="9842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8445" y="2628900"/>
            <a:ext cx="1765300" cy="984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9595" y="3717925"/>
            <a:ext cx="1765300" cy="984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4465" y="3717925"/>
            <a:ext cx="908050" cy="93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0" y="1304925"/>
            <a:ext cx="10947400" cy="424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3640" y="1304925"/>
            <a:ext cx="2603500" cy="9398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9735" y="2354580"/>
            <a:ext cx="1765300" cy="984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0540" y="2354580"/>
            <a:ext cx="1765300" cy="984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2095" y="3429000"/>
            <a:ext cx="1765300" cy="984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9040" y="3448685"/>
            <a:ext cx="1765300" cy="984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185" y="4518025"/>
            <a:ext cx="1765300" cy="98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403350"/>
            <a:ext cx="10934700" cy="4051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79980" y="2553335"/>
            <a:ext cx="62801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8250" y="2498090"/>
            <a:ext cx="1041400" cy="546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83175" y="2609215"/>
            <a:ext cx="62801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2710" y="2409825"/>
            <a:ext cx="1073150" cy="679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86370" y="2553335"/>
            <a:ext cx="62801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61600" y="2609215"/>
            <a:ext cx="62801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7935" y="3168015"/>
            <a:ext cx="1009650" cy="6286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493645" y="3265170"/>
            <a:ext cx="62801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32860" y="3155315"/>
            <a:ext cx="1035050" cy="64135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083175" y="3265170"/>
            <a:ext cx="62801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62395" y="3168015"/>
            <a:ext cx="1003300" cy="60960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7786370" y="3265170"/>
            <a:ext cx="62801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64955" y="3168015"/>
            <a:ext cx="990600" cy="6096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0345420" y="3265170"/>
            <a:ext cx="62801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855585" y="4368800"/>
            <a:ext cx="159385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493645" y="4947285"/>
            <a:ext cx="1646555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703185" y="4925060"/>
            <a:ext cx="327025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2" grpId="0" bldLvl="0" animBg="1"/>
      <p:bldP spid="12" grpId="1" animBg="1"/>
      <p:bldP spid="14" grpId="0" bldLvl="0" animBg="1"/>
      <p:bldP spid="14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2038350"/>
            <a:ext cx="10953750" cy="2781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872980" y="3162935"/>
            <a:ext cx="141986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72980" y="3695700"/>
            <a:ext cx="141986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12020" y="4290060"/>
            <a:ext cx="141986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6425" y="1450975"/>
            <a:ext cx="10979150" cy="3956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33855" y="2484120"/>
            <a:ext cx="1677670" cy="359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85285" y="2484120"/>
            <a:ext cx="725170" cy="359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8935" y="2484120"/>
            <a:ext cx="725170" cy="359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3855" y="3954780"/>
            <a:ext cx="9952355" cy="374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22375" y="4449445"/>
            <a:ext cx="10516235" cy="374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22375" y="4944110"/>
            <a:ext cx="5104130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2026-02-04T09:04:47Z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