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719387"/>
            <a:ext cx="7010400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72281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3214" y="4072281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0829" y="4072281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9548" y="4072281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4072281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46276" y="4542653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44524" y="4542653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394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008" y="26661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2107" y="26661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5550" y="2666175"/>
            <a:ext cx="7228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3601" y="3364883"/>
            <a:ext cx="7228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0275" y="3364883"/>
            <a:ext cx="7228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21040" y="3364883"/>
            <a:ext cx="7228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23601" y="3912259"/>
            <a:ext cx="7228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87125" y="3912259"/>
            <a:ext cx="7228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32614" y="3912259"/>
            <a:ext cx="7228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941168"/>
            <a:ext cx="360040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2044" y="40254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2054" y="446400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988840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1" y="1988840"/>
            <a:ext cx="12241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6611" y="1988840"/>
            <a:ext cx="166998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2469746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40729" y="2469746"/>
            <a:ext cx="15516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26611" y="2474976"/>
            <a:ext cx="166998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1824" y="2957441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04112" y="2957441"/>
            <a:ext cx="15516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51488" y="2950652"/>
            <a:ext cx="166998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9696" y="4106007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07768" y="4609995"/>
            <a:ext cx="1584176" cy="396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15480" y="5085184"/>
            <a:ext cx="1080120" cy="396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67025" y="5085184"/>
            <a:ext cx="1080120" cy="396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40729" y="5546373"/>
            <a:ext cx="1080120" cy="396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528568" y="6018999"/>
            <a:ext cx="981927" cy="396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