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2728912"/>
            <a:ext cx="6991350" cy="140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2808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22123" y="12808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8862" y="12808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03946" y="12808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32616" y="3284984"/>
            <a:ext cx="89523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76221" y="3284984"/>
            <a:ext cx="119584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82813" y="3284984"/>
            <a:ext cx="119584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52201" y="3996622"/>
            <a:ext cx="579704" cy="414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31905" y="5373216"/>
            <a:ext cx="648071" cy="459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7237" y="3209925"/>
            <a:ext cx="3057525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323" y="3861048"/>
            <a:ext cx="11734800" cy="1838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80789" y="1939982"/>
            <a:ext cx="32555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15776" y="1939982"/>
            <a:ext cx="257285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2639314"/>
            <a:ext cx="51125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4582188"/>
            <a:ext cx="11881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8884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3433508"/>
            <a:ext cx="1512168" cy="355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4787746"/>
            <a:ext cx="1152128" cy="355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700808"/>
            <a:ext cx="7560840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5314" y="2418330"/>
            <a:ext cx="5304622" cy="218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53732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57300"/>
            <a:ext cx="116586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94116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99956" y="494116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304" y="494116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661921"/>
            <a:ext cx="11305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333252"/>
            <a:ext cx="11305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2026-02-02T08:10:38Z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