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EC048C"/>
    <a:srgbClr val="F7A2D4"/>
    <a:srgbClr val="FDE2F2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43175" y="2709862"/>
            <a:ext cx="7105650" cy="1438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07368" y="1383578"/>
            <a:ext cx="10610550" cy="5474422"/>
            <a:chOff x="276960" y="1210885"/>
            <a:chExt cx="10991850" cy="575882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76960" y="1210885"/>
              <a:ext cx="10991850" cy="41529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76960" y="5379037"/>
              <a:ext cx="4657725" cy="15906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870044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0848975" cy="5124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2913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172825" cy="1647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4840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6858000" cy="3019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2346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430000" cy="4076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6553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82425" cy="472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5159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34800" cy="5295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75921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401425" cy="2762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36387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127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81</cp:revision>
  <dcterms:created xsi:type="dcterms:W3CDTF">2015-09-16T06:44:00Z</dcterms:created>
  <dcterms:modified xsi:type="dcterms:W3CDTF">2026-02-02T02:37:26Z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