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2109787"/>
            <a:ext cx="71723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07707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507249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612579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1328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7828" y="321297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424854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9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90299"/>
            <a:ext cx="118967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864052"/>
            <a:ext cx="36724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417831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928045"/>
            <a:ext cx="54726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5449608"/>
            <a:ext cx="83529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971171"/>
            <a:ext cx="9001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