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612" y="3014662"/>
            <a:ext cx="16287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536" y="3872623"/>
            <a:ext cx="167640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1382" y="4766653"/>
            <a:ext cx="8572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2238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8731" y="22238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9577" y="22238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3961" y="22238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2141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4870" y="2996952"/>
            <a:ext cx="6511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3427" y="2996952"/>
            <a:ext cx="6511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37973" y="2996952"/>
            <a:ext cx="6511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1916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8108" y="39340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7336"/>
            <a:ext cx="10669538" cy="5630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9695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1522" y="306125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203" y="306125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8033" y="3501008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4624" y="3501008"/>
            <a:ext cx="1022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7677" y="3501008"/>
            <a:ext cx="10221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0166" y="4351412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1873" y="4351412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23027" y="4351412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94262" y="5203991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9616" y="5564031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93056" y="5996409"/>
            <a:ext cx="5094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31274" y="5996409"/>
            <a:ext cx="21531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63752" y="6453621"/>
            <a:ext cx="13681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66304" y="6442046"/>
            <a:ext cx="14741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