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881312"/>
            <a:ext cx="69151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287178"/>
            <a:ext cx="432048" cy="4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132856"/>
            <a:ext cx="167640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737" y="3120890"/>
            <a:ext cx="86677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960" y="3120890"/>
            <a:ext cx="86677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1335" y="3120890"/>
            <a:ext cx="86677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4307" y="3120890"/>
            <a:ext cx="86677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321" y="4034078"/>
            <a:ext cx="86677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775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136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488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3772" y="26347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593" y="26347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328498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8014" y="328498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3762" y="381112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82562" y="381112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109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1844" y="26832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784" y="3212976"/>
            <a:ext cx="3017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981071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077072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