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690812"/>
            <a:ext cx="82010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4029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16439"/>
            <a:ext cx="4176464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2180927"/>
            <a:ext cx="4824536" cy="6115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924" y="2797942"/>
            <a:ext cx="475297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4072" y="2905513"/>
            <a:ext cx="399097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924" y="3550556"/>
            <a:ext cx="4458004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4072" y="3570988"/>
            <a:ext cx="4714875" cy="6000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03712" y="487025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763332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126" y="4293096"/>
            <a:ext cx="32381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5366965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3442" y="5913629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51235"/>
            <a:ext cx="114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883670"/>
            <a:ext cx="114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824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026529"/>
            <a:ext cx="7128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558965"/>
            <a:ext cx="7128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126123"/>
            <a:ext cx="7128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646984"/>
            <a:ext cx="7128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