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462" y="2724150"/>
            <a:ext cx="7077075" cy="140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4422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681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0703"/>
            <a:ext cx="1132522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252158" cy="5330962"/>
            <a:chOff x="353781" y="1234035"/>
            <a:chExt cx="11858625" cy="57082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3781" y="1234035"/>
              <a:ext cx="11858625" cy="3705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3781" y="4961077"/>
              <a:ext cx="11763375" cy="1981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5655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1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2026-02-01T13:54:08Z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