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700337"/>
            <a:ext cx="69437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9435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294353"/>
            <a:ext cx="520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3399" y="2294353"/>
            <a:ext cx="520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3303" y="2294353"/>
            <a:ext cx="520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787" y="2503950"/>
            <a:ext cx="86677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7590" y="2503950"/>
            <a:ext cx="866775" cy="85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64202" y="3453443"/>
            <a:ext cx="163971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4612" y="3453443"/>
            <a:ext cx="86297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5563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1979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1979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3733" y="31979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64699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364699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6033" y="3662691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98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215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6612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149080"/>
            <a:ext cx="2880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8001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2284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37030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151216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79" y="2530179"/>
            <a:ext cx="16287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248" y="2530179"/>
            <a:ext cx="1628775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04985" y="2536606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0839" y="2981777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65005" y="2536606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54912" y="2981777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70678" y="4177105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5695" y="4177105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98262" y="4177105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27648" y="4653136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27648" y="5069825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4102" y="5069825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43079" y="5539486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76588" y="5539486"/>
            <a:ext cx="753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