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6" r:id="rId3"/>
    <p:sldId id="303" r:id="rId4"/>
    <p:sldId id="304" r:id="rId5"/>
    <p:sldId id="30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9987" y="2909887"/>
            <a:ext cx="4772025" cy="103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2261132"/>
            <a:ext cx="1704975" cy="857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56040" y="2491735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47728" y="328498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22422" y="3284984"/>
            <a:ext cx="76972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17440" y="3284984"/>
            <a:ext cx="76972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31504" y="3861048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41863" y="3861048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32304" y="3861048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516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71587"/>
            <a:ext cx="1136332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2184" y="3356992"/>
            <a:ext cx="576064" cy="486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64152" y="4494965"/>
            <a:ext cx="576064" cy="486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38225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792113"/>
            <a:ext cx="28083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3384370"/>
            <a:ext cx="36724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3712" y="3951530"/>
            <a:ext cx="45365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09687"/>
            <a:ext cx="1183005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132856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1791" y="2132856"/>
            <a:ext cx="116072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5600" y="2708920"/>
            <a:ext cx="116072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61949" y="2708920"/>
            <a:ext cx="116072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11383" y="3354530"/>
            <a:ext cx="65236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33722" y="3354530"/>
            <a:ext cx="65236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07537" y="4528794"/>
            <a:ext cx="978554" cy="4123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2026-02-02T09:19:40Z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