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57425"/>
            <a:ext cx="114490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725275" cy="4129633"/>
            <a:chOff x="191344" y="1268760"/>
            <a:chExt cx="11725275" cy="4129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1724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206" y="3140968"/>
              <a:ext cx="11639550" cy="2257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264352" y="193275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2511764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2511764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314119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5520" y="372604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66497" y="3726048"/>
            <a:ext cx="909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50773" y="4304517"/>
            <a:ext cx="30338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6576" y="4869160"/>
            <a:ext cx="4748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60577" y="4872508"/>
            <a:ext cx="260783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7095" y="194087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1677" y="194087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9357" y="1940874"/>
            <a:ext cx="5721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2564904"/>
            <a:ext cx="5721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373216"/>
            <a:ext cx="7289354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5968151"/>
            <a:ext cx="6120680" cy="110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14965"/>
            <a:ext cx="112490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582841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6728" y="5828414"/>
            <a:ext cx="17118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32442" cy="5034203"/>
            <a:chOff x="335360" y="1268760"/>
            <a:chExt cx="11632442" cy="50342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45845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302" y="4197938"/>
              <a:ext cx="11620500" cy="2105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126876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197938"/>
            <a:ext cx="576064" cy="527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695973"/>
            <a:ext cx="4320480" cy="527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1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20127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0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91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916832"/>
            <a:ext cx="904875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2" y="1928740"/>
            <a:ext cx="1743075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961626"/>
            <a:ext cx="1743075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61626"/>
            <a:ext cx="904875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306" y="2961626"/>
            <a:ext cx="904875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002" y="2961626"/>
            <a:ext cx="904875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05064"/>
            <a:ext cx="904875" cy="904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977" y="4005064"/>
            <a:ext cx="904875" cy="904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521" y="4005064"/>
            <a:ext cx="904875" cy="904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354" y="4005064"/>
            <a:ext cx="904875" cy="904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03255"/>
            <a:ext cx="904875" cy="904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592" y="5003255"/>
            <a:ext cx="904875" cy="904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0574" y="5003255"/>
            <a:ext cx="904875" cy="9048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278" y="5003255"/>
            <a:ext cx="9048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7414" y="1916832"/>
            <a:ext cx="5026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6816" y="1916832"/>
            <a:ext cx="5026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568004"/>
            <a:ext cx="5026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9492" y="18978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7173" y="18978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9596" y="2499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0103" y="2499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2036" y="2499488"/>
            <a:ext cx="6544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816" y="30689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02398" y="30689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67808" y="35976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02664" y="35976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780928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356992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33056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453123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645024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304782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636912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823765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56091"/>
            <a:ext cx="46085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528" y="4991371"/>
            <a:ext cx="719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7912" y="4341954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912" y="4341954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440" y="4914127"/>
            <a:ext cx="3895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2026-02-02T03:48:03Z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