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29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0275"/>
            <a:ext cx="116014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303" b="38674"/>
          <a:stretch/>
        </p:blipFill>
        <p:spPr>
          <a:xfrm>
            <a:off x="191344" y="1343025"/>
            <a:ext cx="11737304" cy="3382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56490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10624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3761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21523" y="3645024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22108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10048875" cy="1590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47912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0650"/>
            <a:ext cx="117824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5467350"/>
            <a:ext cx="1162050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230978"/>
            <a:ext cx="936104" cy="48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357067"/>
            <a:ext cx="936104" cy="48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3" y="5449054"/>
            <a:ext cx="4433143" cy="441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6027248"/>
            <a:ext cx="38884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1370" cy="5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44" y="4725144"/>
            <a:ext cx="11058525" cy="109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725144"/>
            <a:ext cx="6071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776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636912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4656" y="2636912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6134" y="2636912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76752" y="2636912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371703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226642"/>
            <a:ext cx="10513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328" y="5789010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869" y="6249404"/>
            <a:ext cx="6071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7728" y="623610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01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09737"/>
            <a:ext cx="10239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77650" cy="38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4578" y="2193289"/>
            <a:ext cx="174307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372" y="3237207"/>
            <a:ext cx="17430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9829" y="3222257"/>
            <a:ext cx="923925" cy="93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8776" y="3222257"/>
            <a:ext cx="923925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298454"/>
            <a:ext cx="923925" cy="933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0835" y="4298454"/>
            <a:ext cx="923925" cy="933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7222" y="4308806"/>
            <a:ext cx="9239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12776"/>
            <a:ext cx="923925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656" y="1412776"/>
            <a:ext cx="92392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69987"/>
            <a:ext cx="923925" cy="93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019" y="2469987"/>
            <a:ext cx="923925" cy="93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9087" y="2469987"/>
            <a:ext cx="923925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856" y="1450876"/>
            <a:ext cx="17716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90731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77837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6554" y="2778370"/>
            <a:ext cx="6592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7348" y="3949590"/>
            <a:ext cx="659206" cy="590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55472"/>
            <a:ext cx="763905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70892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30316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414594"/>
            <a:ext cx="432048" cy="45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5085926"/>
            <a:ext cx="648072" cy="45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275" y="3104964"/>
            <a:ext cx="5798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857" y="3104964"/>
            <a:ext cx="5798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645024"/>
            <a:ext cx="5798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8900" y="4149080"/>
            <a:ext cx="5798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0828" y="4149080"/>
            <a:ext cx="5798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3555" y="306896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0603" y="306896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532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64502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0484" y="3645024"/>
            <a:ext cx="28617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756195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011" y="4756195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2026-02-02T04:01:30Z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