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2" y="2857500"/>
            <a:ext cx="34956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1246" cy="5481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780928"/>
            <a:ext cx="2232248" cy="795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2758112"/>
            <a:ext cx="1546763" cy="795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1455" y="2718942"/>
            <a:ext cx="9048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7688" y="4172230"/>
            <a:ext cx="800514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959660"/>
            <a:ext cx="800514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828" y="5043459"/>
            <a:ext cx="1546763" cy="7959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99913" y="363254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856" y="43702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30720" y="61943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7762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204864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2204864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2270" y="2732885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27356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52537"/>
            <a:ext cx="118205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7379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83" y="520941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9653" y="520941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2504" y="31409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7190" y="425987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80928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5524" y="2780928"/>
            <a:ext cx="12728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6104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0995" y="3861048"/>
            <a:ext cx="6809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4211" y="3861048"/>
            <a:ext cx="8478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2768" y="3861048"/>
            <a:ext cx="8478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08461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4990" y="308461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8433" y="308461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4530" y="3656343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4905" y="3656343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8008" y="4219814"/>
            <a:ext cx="506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45153" y="4219814"/>
            <a:ext cx="506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9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39589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42900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780928"/>
            <a:ext cx="4536504" cy="9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825044"/>
            <a:ext cx="4680520" cy="108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135" y="2159183"/>
            <a:ext cx="864096" cy="711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568" y="2128136"/>
            <a:ext cx="896760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5567" y="2194241"/>
            <a:ext cx="4286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9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92494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58112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6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534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2098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299695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3585464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4090920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4634930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5190515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64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