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425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2733675"/>
            <a:ext cx="6953250" cy="139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25250" cy="4680917"/>
            <a:chOff x="263352" y="1268760"/>
            <a:chExt cx="11525250" cy="46809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25250" cy="3448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797152"/>
              <a:ext cx="10067925" cy="1152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2033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473762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10315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908720"/>
            <a:ext cx="434340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08770"/>
            <a:ext cx="11658600" cy="209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432652"/>
            <a:ext cx="114585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19675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198884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8695" y="198884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2811023"/>
            <a:ext cx="1080120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2960" y="3542252"/>
            <a:ext cx="625327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625327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672289"/>
            <a:ext cx="625327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413068"/>
            <a:ext cx="625327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6681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34888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952212"/>
            <a:ext cx="792088" cy="40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727716"/>
            <a:ext cx="792088" cy="40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2924944"/>
            <a:ext cx="936104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3669684"/>
            <a:ext cx="936104" cy="46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