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100" y="3165475"/>
            <a:ext cx="44958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" y="1889125"/>
            <a:ext cx="10902950" cy="30797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00125" y="2880360"/>
            <a:ext cx="848360" cy="12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67560" y="3366135"/>
            <a:ext cx="2313305" cy="120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3015" y="3869690"/>
            <a:ext cx="1638300" cy="112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2505" y="4388485"/>
            <a:ext cx="1832610" cy="119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692275"/>
            <a:ext cx="10947400" cy="34734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93495" y="2743200"/>
            <a:ext cx="521462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8085" y="3735705"/>
            <a:ext cx="672592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0790" y="4780915"/>
            <a:ext cx="7176135" cy="34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268730"/>
            <a:ext cx="10947400" cy="55372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623310" y="2325370"/>
            <a:ext cx="3726815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49880" y="2806700"/>
            <a:ext cx="373443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9075" y="3828415"/>
            <a:ext cx="249555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2445" y="4309745"/>
            <a:ext cx="168338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6155" y="4309745"/>
            <a:ext cx="327660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84315" y="5821045"/>
            <a:ext cx="220281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66680" y="5821045"/>
            <a:ext cx="1429385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0755" y="6289675"/>
            <a:ext cx="54991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73400" y="6289675"/>
            <a:ext cx="12941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193925"/>
            <a:ext cx="10915650" cy="24701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49415" y="3166110"/>
            <a:ext cx="403606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08905" y="4180205"/>
            <a:ext cx="4155440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2026-02-05T03:09:00Z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