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2967037"/>
            <a:ext cx="36766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983385"/>
            <a:ext cx="360040" cy="165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24208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924944"/>
            <a:ext cx="1647825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0095" y="2024261"/>
            <a:ext cx="885825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0536" y="2024261"/>
            <a:ext cx="88582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7599" y="2024261"/>
            <a:ext cx="885825" cy="828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3007" y="2953518"/>
            <a:ext cx="885825" cy="828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5802" y="2953518"/>
            <a:ext cx="885825" cy="828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3882775"/>
            <a:ext cx="88582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68269" y="20061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2006191"/>
            <a:ext cx="5526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8168" y="3045810"/>
            <a:ext cx="5526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6420" y="58656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0623" y="58656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6681" y="58656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68403" y="58656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96600" y="36186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1583" y="58656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340768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369468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236946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3692" y="2890245"/>
            <a:ext cx="35283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