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4676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138362"/>
            <a:ext cx="11639550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0025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48319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99756" y="2483197"/>
            <a:ext cx="6120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4112" y="2506347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3632" y="3068960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83832" y="3068960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28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1916832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2064" y="2980023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20536" y="400506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097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68125" cy="3933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59896" y="1988840"/>
            <a:ext cx="22322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2530179"/>
            <a:ext cx="22322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83832" y="303765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72064" y="303765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83832" y="4120117"/>
            <a:ext cx="28083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7408" y="4653136"/>
            <a:ext cx="28083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417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268760"/>
            <a:ext cx="1164907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4478057"/>
            <a:ext cx="5168355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119" y="5024751"/>
            <a:ext cx="5168355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543245"/>
            <a:ext cx="7992888" cy="1900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391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82810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9896" y="3414867"/>
            <a:ext cx="28803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73081" y="3414867"/>
            <a:ext cx="205151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91545" y="5551957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77409" y="5551957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66502" y="5551957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419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212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330797"/>
            <a:ext cx="112646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851657"/>
            <a:ext cx="112646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1374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922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1018222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205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26795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858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044290"/>
            <a:ext cx="936104" cy="448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16387" y="2044290"/>
            <a:ext cx="936104" cy="448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2636912"/>
            <a:ext cx="648072" cy="448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43784" y="2636912"/>
            <a:ext cx="648072" cy="448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25099"/>
            <a:ext cx="10538914" cy="56316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416" y="1867974"/>
            <a:ext cx="800604" cy="7920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9347" y="1867974"/>
            <a:ext cx="800604" cy="79208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8031" y="1867974"/>
            <a:ext cx="800604" cy="79208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8635" y="2780928"/>
            <a:ext cx="1593388" cy="83171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0562" y="4592703"/>
            <a:ext cx="1593388" cy="83171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9576" y="5517232"/>
            <a:ext cx="1593388" cy="83171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2780928"/>
            <a:ext cx="800604" cy="79208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8635" y="3755874"/>
            <a:ext cx="800604" cy="79208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1055" y="3755874"/>
            <a:ext cx="800604" cy="79208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1268" y="3755874"/>
            <a:ext cx="800604" cy="79208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9649" y="4632329"/>
            <a:ext cx="800604" cy="79208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7418" y="5556858"/>
            <a:ext cx="860669" cy="85151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4499" y="5556858"/>
            <a:ext cx="800604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550771"/>
            <a:ext cx="19442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0256" y="3080535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040" y="3645024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27062" y="4159400"/>
            <a:ext cx="86409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76120" y="4159400"/>
            <a:ext cx="86409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649075" cy="3671354"/>
            <a:chOff x="263352" y="1340768"/>
            <a:chExt cx="11649075" cy="36713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49075" cy="2600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3945322"/>
              <a:ext cx="7153275" cy="10668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871864" y="292494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3437705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1504" y="3941093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83832" y="458007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7153275" cy="189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13285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67981" y="2732187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5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73742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4032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36160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56440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08568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15580" y="26369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57636" y="26369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28290" y="2636912"/>
            <a:ext cx="55178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380419" y="2636912"/>
            <a:ext cx="55178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121845" y="2636912"/>
            <a:ext cx="55178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587378" y="2636912"/>
            <a:ext cx="55178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932204" y="3152566"/>
            <a:ext cx="265517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1583058" y="317627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95400" y="3717032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231904" y="48691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780074" y="5393854"/>
            <a:ext cx="46805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1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620500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6162"/>
            <a:ext cx="504056" cy="430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2504" y="3197491"/>
            <a:ext cx="504056" cy="430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80476" y="3728550"/>
            <a:ext cx="504056" cy="430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592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996952"/>
            <a:ext cx="44644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73642" y="4215687"/>
            <a:ext cx="135015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73642" y="4771048"/>
            <a:ext cx="135015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638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1</Words>
  <Application>Microsoft Office PowerPoint</Application>
  <PresentationFormat>宽屏</PresentationFormat>
  <Paragraphs>1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2026-02-02T05:00:44Z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