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2638425"/>
            <a:ext cx="7743825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8582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58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1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441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34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35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57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39350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-1" r="-1971" b="22454"/>
          <a:stretch/>
        </p:blipFill>
        <p:spPr>
          <a:xfrm>
            <a:off x="911424" y="3022477"/>
            <a:ext cx="8352928" cy="2998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70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965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48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98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34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2026-02-02T03:14:46Z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