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705100"/>
            <a:ext cx="1162050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581128"/>
            <a:ext cx="1676400" cy="857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3479" y="4520723"/>
            <a:ext cx="857250" cy="8858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2320" y="4581128"/>
            <a:ext cx="1676400" cy="8572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731" y="5460682"/>
            <a:ext cx="1676400" cy="8572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68" y="5460682"/>
            <a:ext cx="85725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91950" cy="3019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469124"/>
            <a:ext cx="864096" cy="15359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24349" y="2469124"/>
            <a:ext cx="864096" cy="15359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4138" y="2317402"/>
            <a:ext cx="175210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4138" y="3243377"/>
            <a:ext cx="175210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82063" y="3243377"/>
            <a:ext cx="16384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4617132"/>
            <a:ext cx="51738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085184"/>
            <a:ext cx="51738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1092" y="5085184"/>
            <a:ext cx="51738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5589240"/>
            <a:ext cx="51738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26876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45158" y="126876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1772816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2744224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4342" y="2744224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2026-02-02T06:31:31Z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