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200275"/>
            <a:ext cx="11468100" cy="2457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0196"/>
            <a:ext cx="10842128" cy="55578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916832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9736" y="1901944"/>
            <a:ext cx="106309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96313" y="1901944"/>
            <a:ext cx="106309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45033" y="1901944"/>
            <a:ext cx="8554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00056" y="2899736"/>
            <a:ext cx="8554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55236" y="2899736"/>
            <a:ext cx="8554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41864" y="3881076"/>
            <a:ext cx="8554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33652" y="3881076"/>
            <a:ext cx="8554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929611" y="3881076"/>
            <a:ext cx="8554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772262" y="6381328"/>
            <a:ext cx="104381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28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3068960"/>
            <a:ext cx="28803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80154" y="3068960"/>
            <a:ext cx="138845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4072" y="3620732"/>
            <a:ext cx="43204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097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3068960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4149080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59508" y="5229200"/>
            <a:ext cx="99227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005064"/>
            <a:ext cx="9577064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417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7848" y="36450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8046" y="3645024"/>
            <a:ext cx="143437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29309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39816" y="4297747"/>
            <a:ext cx="13681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1391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49050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988840"/>
            <a:ext cx="3168352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84232" y="35730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419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374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8760"/>
            <a:ext cx="1019175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922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84784"/>
            <a:ext cx="1022032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205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34775" cy="212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148478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2941"/>
            <a:ext cx="10650488" cy="561239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1916832"/>
            <a:ext cx="864096" cy="900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9518" y="1916832"/>
            <a:ext cx="864096" cy="900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87816" y="1916832"/>
            <a:ext cx="864096" cy="900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2924944"/>
            <a:ext cx="864096" cy="900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7470" y="3936032"/>
            <a:ext cx="864096" cy="9001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8853" y="3936032"/>
            <a:ext cx="864096" cy="9001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0758" y="4941168"/>
            <a:ext cx="864096" cy="9001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2058" y="5948778"/>
            <a:ext cx="864096" cy="9001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99593" y="3011128"/>
            <a:ext cx="1601579" cy="81391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6411" y="3979124"/>
            <a:ext cx="1601579" cy="81391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0176" y="4984260"/>
            <a:ext cx="1601579" cy="813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10975" cy="2895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2996952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76987" y="2996952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85463" y="2996952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41179" y="2996952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04782" y="3660304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59556" y="3660304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80548" y="3660304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618634" y="3660304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3486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2167581"/>
            <a:ext cx="576064" cy="44563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3712" y="2685770"/>
            <a:ext cx="553908" cy="50405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34353" y="2159207"/>
            <a:ext cx="523695" cy="46914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72264" y="2665038"/>
            <a:ext cx="609556" cy="50405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519936" y="223230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519936" y="273001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678399" y="218027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678399" y="27358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1364472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1988840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32504" y="2581021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5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8717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5730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05671" y="35730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64213" y="35730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89566" y="414491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77313" y="414491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35318" y="414491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1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1374"/>
            <a:ext cx="11734800" cy="5572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63752" y="2636912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55053" y="3212976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34973" y="3857416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44072" y="4945484"/>
            <a:ext cx="864096" cy="589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79976" y="5455514"/>
            <a:ext cx="864096" cy="589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15092" y="6163766"/>
            <a:ext cx="1381107" cy="589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592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564904"/>
            <a:ext cx="19442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75362" y="2564904"/>
            <a:ext cx="328087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9696" y="3771075"/>
            <a:ext cx="29523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20136" y="3785764"/>
            <a:ext cx="2304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51784" y="4943076"/>
            <a:ext cx="18722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94984" y="4943076"/>
            <a:ext cx="18722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75520" y="6165304"/>
            <a:ext cx="26642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59896" y="6115077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291028" y="6115077"/>
            <a:ext cx="24053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638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2026-02-02T05:24:08Z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