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71700"/>
            <a:ext cx="114871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92896"/>
            <a:ext cx="25202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88433"/>
            <a:ext cx="103691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9659"/>
            <a:ext cx="117348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10851"/>
            <a:ext cx="4464496" cy="138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4581128"/>
            <a:ext cx="4464496" cy="138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871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9289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22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77" y="4077072"/>
            <a:ext cx="116681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582458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5270" y="2582458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6377" y="3330128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4463" y="3330128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581128"/>
            <a:ext cx="1094296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2858" y="5160651"/>
            <a:ext cx="1094296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2062"/>
            <a:ext cx="116681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8183"/>
            <a:ext cx="102012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298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56792"/>
            <a:ext cx="504056" cy="4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988840"/>
            <a:ext cx="175260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832" y="1988840"/>
            <a:ext cx="17526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57" y="3140968"/>
            <a:ext cx="175260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752" y="3140968"/>
            <a:ext cx="1752600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093" y="4201014"/>
            <a:ext cx="923925" cy="95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878" y="4201014"/>
            <a:ext cx="923925" cy="952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6377" y="4201014"/>
            <a:ext cx="923925" cy="95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8245" y="4201014"/>
            <a:ext cx="923925" cy="952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5348533"/>
            <a:ext cx="923925" cy="95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5337310"/>
            <a:ext cx="92392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21088"/>
            <a:ext cx="107632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754610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7673" y="2754610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5111" y="2754610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98716" y="2754610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3644653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4755" y="3644653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29125" y="3644653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74614" y="3644653"/>
            <a:ext cx="576064" cy="45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856" y="4699926"/>
            <a:ext cx="1828800" cy="1657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0631" y="4719514"/>
            <a:ext cx="3000375" cy="15335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7848" y="4772166"/>
            <a:ext cx="37528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1914" y="3861048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36510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9731" y="436510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52537"/>
            <a:ext cx="117443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547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355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417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18331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265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58362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6853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313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3753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2026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00881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66498" y="2977171"/>
            <a:ext cx="28580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2097" y="3509119"/>
            <a:ext cx="16235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49571" y="4541566"/>
            <a:ext cx="16235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23492" y="5065402"/>
            <a:ext cx="16235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6320" y="2420888"/>
            <a:ext cx="28759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501008"/>
            <a:ext cx="41764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572307"/>
            <a:ext cx="46805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099723"/>
            <a:ext cx="87129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4777" y="1268760"/>
            <a:ext cx="11649075" cy="4949625"/>
            <a:chOff x="234777" y="1268760"/>
            <a:chExt cx="11649075" cy="4949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777" y="2989410"/>
              <a:ext cx="11649075" cy="3228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9616" y="194842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999" y="249289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3024135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3573016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4099313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8448" y="410932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99063" y="522920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72410" y="522920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4964" y="5720577"/>
            <a:ext cx="180272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2026-02-02T04:29:22Z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