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005137"/>
            <a:ext cx="62865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52562"/>
            <a:ext cx="117729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397169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9689" y="3397169"/>
            <a:ext cx="4004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29309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115260"/>
            <a:ext cx="857250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80495"/>
            <a:ext cx="857250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031" y="4080495"/>
            <a:ext cx="8572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53"/>
            <a:ext cx="11413676" cy="55406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06084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25932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313506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4358308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4358308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487171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83632" y="587727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87788" y="637924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3018954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018954"/>
            <a:ext cx="1321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3538291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21456" y="3538291"/>
            <a:ext cx="15787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1" y="407707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74710" y="4077072"/>
            <a:ext cx="11131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09688" y="4610705"/>
            <a:ext cx="531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25971" y="4610705"/>
            <a:ext cx="531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26508" y="4610705"/>
            <a:ext cx="8936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16060" y="5118861"/>
            <a:ext cx="8936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51321" y="5118861"/>
            <a:ext cx="8936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585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4127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