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2724150"/>
            <a:ext cx="7029450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611"/>
            <a:ext cx="24482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9470" y="4039432"/>
            <a:ext cx="215420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9470" y="4490845"/>
            <a:ext cx="215420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3994830"/>
            <a:ext cx="72008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92344" y="3187284"/>
            <a:ext cx="18002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20" y="4292384"/>
            <a:ext cx="208823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204" cy="54738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34590"/>
            <a:ext cx="107221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1916832"/>
            <a:ext cx="107221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646037"/>
            <a:ext cx="110102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363667"/>
            <a:ext cx="110102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069724"/>
            <a:ext cx="107221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798929"/>
            <a:ext cx="110102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516559"/>
            <a:ext cx="110102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360" y="6245764"/>
            <a:ext cx="110102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548340"/>
            <a:ext cx="115759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384" y="2305845"/>
            <a:ext cx="11593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089907"/>
            <a:ext cx="110102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9828" y="3809138"/>
            <a:ext cx="11521280" cy="43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617829"/>
            <a:ext cx="110102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2026-02-02T06:24:09Z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