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03" r:id="rId3"/>
    <p:sldId id="304" r:id="rId4"/>
    <p:sldId id="30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EC048C"/>
    <a:srgbClr val="F7A2D4"/>
    <a:srgbClr val="FDE2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591925" cy="1419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6751" y="3933056"/>
            <a:ext cx="2905125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96700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29249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05289" y="29249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6508" y="2924944"/>
            <a:ext cx="79599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75520" y="3462157"/>
            <a:ext cx="57997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59499" y="3462157"/>
            <a:ext cx="57997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408368" y="3320987"/>
            <a:ext cx="579971" cy="537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4653136"/>
            <a:ext cx="904875" cy="8572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84992" y="4653136"/>
            <a:ext cx="904875" cy="8572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6184" y="5591060"/>
            <a:ext cx="904875" cy="8572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95095" y="5602635"/>
            <a:ext cx="1666875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044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295400"/>
            <a:ext cx="11791950" cy="4267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943872" y="2060848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68208" y="2996952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12224" y="4437112"/>
            <a:ext cx="374441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5092953"/>
            <a:ext cx="9505056" cy="378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29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72900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43651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95800" y="5085184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60096" y="5085187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02891" y="5085187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18557" y="5791162"/>
            <a:ext cx="690441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840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2026-02-02T08:13:02Z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