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676525"/>
            <a:ext cx="70866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445" y="2023565"/>
            <a:ext cx="11276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17" y="2527621"/>
            <a:ext cx="93196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499" y="3557543"/>
            <a:ext cx="4659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499" y="4113127"/>
            <a:ext cx="4659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2602" y="4113127"/>
            <a:ext cx="4659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2369" y="2564904"/>
            <a:ext cx="751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2972" y="2564904"/>
            <a:ext cx="751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103685"/>
            <a:ext cx="751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2264" y="3092110"/>
            <a:ext cx="751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8937" y="3092110"/>
            <a:ext cx="751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5103" y="3623438"/>
            <a:ext cx="29906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4950" y="5779556"/>
            <a:ext cx="168337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6302152"/>
            <a:ext cx="168337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705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11990"/>
            <a:ext cx="9048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553" y="2011990"/>
            <a:ext cx="904875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766" y="2011990"/>
            <a:ext cx="904875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979" y="2011990"/>
            <a:ext cx="904875" cy="876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0025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72632" y="3433498"/>
            <a:ext cx="4834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63725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505446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204864"/>
            <a:ext cx="4529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1306" y="2204864"/>
            <a:ext cx="1135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2708920"/>
            <a:ext cx="4529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3280506"/>
            <a:ext cx="4529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3180" y="4249549"/>
            <a:ext cx="18931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06461" y="4249549"/>
            <a:ext cx="18931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