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075" y="2700337"/>
            <a:ext cx="7181850" cy="145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7" y="4581129"/>
            <a:ext cx="5532587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4088" y="5301208"/>
            <a:ext cx="5532587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39" y="5445224"/>
            <a:ext cx="8763000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636912"/>
            <a:ext cx="84249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53732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5373216"/>
            <a:ext cx="5727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74484" y="5373216"/>
            <a:ext cx="5727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7768" y="6237312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2026-02-02T06:27:58Z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