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EC048C"/>
    <a:srgbClr val="F7A2D4"/>
    <a:srgbClr val="FDE2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224087"/>
            <a:ext cx="11572875" cy="2409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19888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59896" y="31409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25840" y="3140968"/>
            <a:ext cx="5985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00056" y="4869160"/>
            <a:ext cx="5985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828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77650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2" y="1340768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73775" y="1340768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10919" y="1340768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15680" y="3573016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75569" y="3573016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7097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23835"/>
            <a:ext cx="11249470" cy="550055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1988840"/>
            <a:ext cx="30243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1417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687175" cy="5165317"/>
            <a:chOff x="263352" y="1268760"/>
            <a:chExt cx="11687175" cy="516531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87175" cy="2200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5400" y="3490852"/>
              <a:ext cx="10372725" cy="294322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5303912" y="4221088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33786" y="4221088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916356" y="4984391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248128" y="5877272"/>
            <a:ext cx="14401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1391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68125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29362" y="1352896"/>
            <a:ext cx="538646" cy="4199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068960"/>
            <a:ext cx="11233248" cy="4199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3619326"/>
            <a:ext cx="11233248" cy="4199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0419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30025" cy="17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374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268760"/>
            <a:ext cx="10220325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922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84784"/>
            <a:ext cx="10306050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205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34800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132856"/>
            <a:ext cx="8640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62800" y="2132856"/>
            <a:ext cx="8640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2819622"/>
            <a:ext cx="648072" cy="4653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76437" y="2819622"/>
            <a:ext cx="648072" cy="4653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19536" y="3573016"/>
            <a:ext cx="648072" cy="4653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711624" y="4221088"/>
            <a:ext cx="648072" cy="4653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253477" y="4221088"/>
            <a:ext cx="648072" cy="4653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044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37415"/>
            <a:ext cx="10837612" cy="562047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5" y="2060848"/>
            <a:ext cx="1614725" cy="86409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2726" y="4221088"/>
            <a:ext cx="1614725" cy="86409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0150" y="4221088"/>
            <a:ext cx="1614725" cy="86409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6320" y="3169426"/>
            <a:ext cx="1614725" cy="86409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8671" y="5350066"/>
            <a:ext cx="1614725" cy="8640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0088" y="3114457"/>
            <a:ext cx="933450" cy="9048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24320" y="5309287"/>
            <a:ext cx="933450" cy="9048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00256" y="2060848"/>
            <a:ext cx="2407126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9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4819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5560" y="2852936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01424" y="3535843"/>
            <a:ext cx="57232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01424" y="4971103"/>
            <a:ext cx="57232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82758" y="5665269"/>
            <a:ext cx="57232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840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610975" cy="2524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79857" y="2134778"/>
            <a:ext cx="1029714" cy="15102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30055" y="2134778"/>
            <a:ext cx="1029714" cy="15102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09458" y="2134778"/>
            <a:ext cx="1029714" cy="15102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34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39550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1988840"/>
            <a:ext cx="9361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28213" y="2708920"/>
            <a:ext cx="9361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55840" y="3215190"/>
            <a:ext cx="9361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27296" y="3933056"/>
            <a:ext cx="9361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65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636912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04997" y="2636912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90691" y="2569912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69660" y="2636912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73497" y="2569912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378071" y="2636912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847528" y="3227576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899665" y="3253011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766716" y="3253011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005207" y="3253011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857156" y="3253011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084073" y="3253011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175857" y="3818240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004997" y="4437112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086635" y="5071051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515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69790" y="1283596"/>
            <a:ext cx="11758858" cy="5574404"/>
            <a:chOff x="191344" y="1268760"/>
            <a:chExt cx="11715750" cy="56040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11715750" cy="4533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11581" y="5767935"/>
              <a:ext cx="11191875" cy="11049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735960" y="1980613"/>
            <a:ext cx="273630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08368" y="2020217"/>
            <a:ext cx="172819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75920" y="2636912"/>
            <a:ext cx="273630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098391" y="2636912"/>
            <a:ext cx="1326201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87488" y="5229200"/>
            <a:ext cx="180020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682100" y="5229200"/>
            <a:ext cx="314209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848986" y="5229200"/>
            <a:ext cx="228757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615067" y="6261304"/>
            <a:ext cx="8466887" cy="537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592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8077200" cy="1162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430810"/>
            <a:ext cx="8886825" cy="1114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35960" y="2431364"/>
            <a:ext cx="30963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39816" y="2998706"/>
            <a:ext cx="180020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638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2026-02-02T05:13:51Z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