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27.png"/><Relationship Id="rId24" Type="http://schemas.openxmlformats.org/officeDocument/2006/relationships/image" Target="../media/image26.png"/><Relationship Id="rId23" Type="http://schemas.openxmlformats.org/officeDocument/2006/relationships/image" Target="../media/image25.png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3187700"/>
            <a:ext cx="61595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21030"/>
            <a:ext cx="9010650" cy="299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618230"/>
            <a:ext cx="10820400" cy="3117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51075" y="3175635"/>
            <a:ext cx="55943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1010" y="3175635"/>
            <a:ext cx="55943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0945" y="3175635"/>
            <a:ext cx="55943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2515" y="6293485"/>
            <a:ext cx="55943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3350" y="6294120"/>
            <a:ext cx="5594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2725" y="6294120"/>
            <a:ext cx="5594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2100" y="6355080"/>
            <a:ext cx="6197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41120"/>
            <a:ext cx="10820400" cy="490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1786255"/>
            <a:ext cx="889000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880" y="1786255"/>
            <a:ext cx="1009650" cy="55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1160" y="1786255"/>
            <a:ext cx="51435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7900" y="2345055"/>
            <a:ext cx="6413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4050" y="2395855"/>
            <a:ext cx="723900" cy="44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2750" y="2345055"/>
            <a:ext cx="48895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7275" y="2901950"/>
            <a:ext cx="1022350" cy="527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3240" y="2952750"/>
            <a:ext cx="558800" cy="476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66655" y="2901950"/>
            <a:ext cx="984250" cy="546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83435" y="3493770"/>
            <a:ext cx="577850" cy="463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1650" y="3493770"/>
            <a:ext cx="1352550" cy="539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81160" y="3525520"/>
            <a:ext cx="673100" cy="431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36900" y="4033520"/>
            <a:ext cx="1041400" cy="546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34990" y="4017645"/>
            <a:ext cx="527050" cy="50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12375" y="4033520"/>
            <a:ext cx="1136650" cy="495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47900" y="4585335"/>
            <a:ext cx="476250" cy="4889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22415" y="4585335"/>
            <a:ext cx="774700" cy="4889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302750" y="4584065"/>
            <a:ext cx="628650" cy="4762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36900" y="5128260"/>
            <a:ext cx="711200" cy="546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86880" y="5138420"/>
            <a:ext cx="838200" cy="495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12375" y="5170170"/>
            <a:ext cx="889000" cy="4635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807970" y="5674360"/>
            <a:ext cx="742950" cy="4953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95085" y="5735320"/>
            <a:ext cx="742950" cy="4889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328910" y="5674360"/>
            <a:ext cx="125095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570" y="693420"/>
            <a:ext cx="1014730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922780"/>
            <a:ext cx="10947400" cy="4743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655" y="623570"/>
            <a:ext cx="774700" cy="50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800" y="623570"/>
            <a:ext cx="1016000" cy="52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5720" y="572770"/>
            <a:ext cx="1200150" cy="577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0655" y="1196340"/>
            <a:ext cx="609600" cy="527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2235" y="1196340"/>
            <a:ext cx="933450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85070" y="1196340"/>
            <a:ext cx="825500" cy="514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39565" y="262001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0955" y="262001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70925" y="262001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33710" y="262001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38295" y="342900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11545" y="342900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70925" y="342900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33710" y="342900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33710" y="3429000"/>
            <a:ext cx="77216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8570" y="4687570"/>
            <a:ext cx="1773555" cy="939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0295" y="4687570"/>
            <a:ext cx="1790700" cy="939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58570" y="5707380"/>
            <a:ext cx="1809750" cy="9588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42995" y="5707380"/>
            <a:ext cx="1778000" cy="95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670925" y="5226685"/>
            <a:ext cx="840105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23" grpId="0" bldLvl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5" y="1391920"/>
            <a:ext cx="10306050" cy="252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0" y="4098925"/>
            <a:ext cx="10274300" cy="156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255" y="1928495"/>
            <a:ext cx="908050" cy="93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720" y="1928495"/>
            <a:ext cx="908050" cy="930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185" y="1928495"/>
            <a:ext cx="908050" cy="930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000" y="1928495"/>
            <a:ext cx="908050" cy="930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465" y="1928495"/>
            <a:ext cx="908050" cy="930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930" y="1928495"/>
            <a:ext cx="908050" cy="930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255" y="2982595"/>
            <a:ext cx="908050" cy="930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720" y="2982595"/>
            <a:ext cx="908050" cy="930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185" y="2982595"/>
            <a:ext cx="908050" cy="930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000" y="2982595"/>
            <a:ext cx="908050" cy="930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465" y="2982595"/>
            <a:ext cx="908050" cy="930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4930" y="2982595"/>
            <a:ext cx="908050" cy="93027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514090" y="4098925"/>
            <a:ext cx="61341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55445" y="4639310"/>
            <a:ext cx="89471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05270" y="4639310"/>
            <a:ext cx="111569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5445" y="5172710"/>
            <a:ext cx="66611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292860"/>
            <a:ext cx="10058400" cy="49276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45335" y="217678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2790" y="217678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4720" y="217678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0735" y="217678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9155" y="310578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2790" y="310578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8520" y="3105785"/>
            <a:ext cx="98361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0735" y="310578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9155" y="403479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42790" y="403479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84720" y="398907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0735" y="398907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45335" y="491045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81830" y="492569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84720" y="491045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74555" y="4925695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29155" y="578612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81830" y="5816600"/>
            <a:ext cx="161480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84720" y="5816600"/>
            <a:ext cx="90805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90735" y="5816600"/>
            <a:ext cx="99187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2638425"/>
            <a:ext cx="10699750" cy="1581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67255" y="3180715"/>
            <a:ext cx="17767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28215" y="376999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895" y="3166110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9895" y="372173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3685" y="318071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9405" y="372173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7475" y="318071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7475" y="3721735"/>
            <a:ext cx="8178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92860"/>
            <a:ext cx="10896600" cy="4470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13060" y="3054350"/>
            <a:ext cx="6813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9720" y="3632835"/>
            <a:ext cx="6813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3060" y="4211320"/>
            <a:ext cx="6813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5765" y="4737735"/>
            <a:ext cx="6813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3060" y="5236845"/>
            <a:ext cx="6813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306195"/>
            <a:ext cx="75057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987675"/>
            <a:ext cx="10953750" cy="3594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37180" y="2941955"/>
            <a:ext cx="244665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1530" y="2941955"/>
            <a:ext cx="176149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9675" y="3489960"/>
            <a:ext cx="171640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0430" y="3489960"/>
            <a:ext cx="157162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4355" y="5073650"/>
            <a:ext cx="680212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7195" y="6131560"/>
            <a:ext cx="823404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17250" cy="5029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9995" y="1812925"/>
            <a:ext cx="190690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4620" y="1812925"/>
            <a:ext cx="132778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4170" y="1812925"/>
            <a:ext cx="132778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900" y="2308225"/>
            <a:ext cx="61214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560" y="4478020"/>
            <a:ext cx="6654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1040" y="4478020"/>
            <a:ext cx="6654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8520" y="4478020"/>
            <a:ext cx="6654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2026-02-05T02:43:11Z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