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3043237"/>
            <a:ext cx="49720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3488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57300"/>
            <a:ext cx="117538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988840"/>
            <a:ext cx="1657350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522" y="1974372"/>
            <a:ext cx="1657350" cy="89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3789040"/>
            <a:ext cx="1657350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5716" y="2884190"/>
            <a:ext cx="876300" cy="866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799" y="2884190"/>
            <a:ext cx="876300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7715" y="2884190"/>
            <a:ext cx="876300" cy="866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733925"/>
            <a:ext cx="87630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70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5889"/>
            <a:ext cx="15121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3048" y="2635889"/>
            <a:ext cx="252495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585013"/>
            <a:ext cx="25922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3585012"/>
            <a:ext cx="252495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9865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1358" y="29865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1358" y="35884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848585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0649" y="3377452"/>
            <a:ext cx="8756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861048"/>
            <a:ext cx="46085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