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705100"/>
            <a:ext cx="69913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4201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7626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69677"/>
            <a:ext cx="108585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2026-02-02T03:25:36Z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