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0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9" Type="http://schemas.openxmlformats.org/officeDocument/2006/relationships/image" Target="../media/image21.png"/><Relationship Id="rId18" Type="http://schemas.openxmlformats.org/officeDocument/2006/relationships/image" Target="../media/image20.png"/><Relationship Id="rId17" Type="http://schemas.openxmlformats.org/officeDocument/2006/relationships/image" Target="../media/image19.png"/><Relationship Id="rId16" Type="http://schemas.openxmlformats.org/officeDocument/2006/relationships/image" Target="../media/image18.png"/><Relationship Id="rId15" Type="http://schemas.openxmlformats.org/officeDocument/2006/relationships/image" Target="../media/image17.png"/><Relationship Id="rId14" Type="http://schemas.openxmlformats.org/officeDocument/2006/relationships/image" Target="../media/image16.png"/><Relationship Id="rId13" Type="http://schemas.openxmlformats.org/officeDocument/2006/relationships/image" Target="../media/image15.png"/><Relationship Id="rId12" Type="http://schemas.openxmlformats.org/officeDocument/2006/relationships/image" Target="../media/image14.png"/><Relationship Id="rId11" Type="http://schemas.openxmlformats.org/officeDocument/2006/relationships/image" Target="../media/image13.png"/><Relationship Id="rId10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8.png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6725" y="3181350"/>
            <a:ext cx="6178550" cy="4953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7875" y="1341120"/>
            <a:ext cx="10636250" cy="4660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6645" y="2017395"/>
            <a:ext cx="742950" cy="50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8735" y="1979295"/>
            <a:ext cx="679450" cy="546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215" y="1979295"/>
            <a:ext cx="939800" cy="5651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66645" y="2654300"/>
            <a:ext cx="723900" cy="5588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78270" y="2654300"/>
            <a:ext cx="1003300" cy="5588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869170" y="2654300"/>
            <a:ext cx="952500" cy="5651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11195" y="3338195"/>
            <a:ext cx="850900" cy="5461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03645" y="3342005"/>
            <a:ext cx="971550" cy="5969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808845" y="3329305"/>
            <a:ext cx="692150" cy="5270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296285" y="3985260"/>
            <a:ext cx="984250" cy="5778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499225" y="4027805"/>
            <a:ext cx="806450" cy="508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213215" y="4036060"/>
            <a:ext cx="641350" cy="5270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194560" y="4726305"/>
            <a:ext cx="660400" cy="5270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711825" y="4716780"/>
            <a:ext cx="1117600" cy="5461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9213215" y="4718050"/>
            <a:ext cx="990600" cy="5588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296285" y="5388610"/>
            <a:ext cx="844550" cy="52705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6731635" y="5393690"/>
            <a:ext cx="1104900" cy="57785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0294620" y="5393690"/>
            <a:ext cx="1168400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786130"/>
            <a:ext cx="10293350" cy="1797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830" y="2779395"/>
            <a:ext cx="10356850" cy="3644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2480" y="727710"/>
            <a:ext cx="939800" cy="558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63945" y="740410"/>
            <a:ext cx="1022350" cy="5461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77730" y="689610"/>
            <a:ext cx="1123950" cy="5969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98770" y="1405255"/>
            <a:ext cx="825500" cy="5588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901680" y="1462405"/>
            <a:ext cx="755650" cy="4445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595120" y="3815715"/>
            <a:ext cx="94805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290695" y="3815715"/>
            <a:ext cx="141287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099935" y="3815715"/>
            <a:ext cx="105600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460230" y="3815715"/>
            <a:ext cx="105600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595120" y="4935220"/>
            <a:ext cx="105600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290695" y="4935220"/>
            <a:ext cx="105600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099935" y="4935220"/>
            <a:ext cx="105600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460230" y="4935220"/>
            <a:ext cx="105600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541145" y="6054725"/>
            <a:ext cx="105600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342765" y="6016625"/>
            <a:ext cx="105600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7038975" y="6024245"/>
            <a:ext cx="105600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9460230" y="6016625"/>
            <a:ext cx="105600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981075"/>
            <a:ext cx="9715500" cy="187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3141345"/>
            <a:ext cx="10140950" cy="235585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1645920" y="1367790"/>
            <a:ext cx="1077595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17695" y="1367790"/>
            <a:ext cx="1077595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89470" y="1367790"/>
            <a:ext cx="1077595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49765" y="1367790"/>
            <a:ext cx="1077595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45920" y="2421255"/>
            <a:ext cx="1077595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17695" y="2466975"/>
            <a:ext cx="1077595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03770" y="2466975"/>
            <a:ext cx="1077595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549765" y="2395220"/>
            <a:ext cx="1077595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084830" y="3872865"/>
            <a:ext cx="621665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209540" y="3926205"/>
            <a:ext cx="621665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334250" y="3926205"/>
            <a:ext cx="621665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375140" y="3926205"/>
            <a:ext cx="621665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130550" y="4946650"/>
            <a:ext cx="621665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163820" y="4870450"/>
            <a:ext cx="621665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197090" y="4946650"/>
            <a:ext cx="621665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9489440" y="4870450"/>
            <a:ext cx="621665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6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92785"/>
            <a:ext cx="10287000" cy="5797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85490" y="1416685"/>
            <a:ext cx="62865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565650" y="1492885"/>
            <a:ext cx="90932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04300" y="1416685"/>
            <a:ext cx="628650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84765" y="1492250"/>
            <a:ext cx="977900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85490" y="2444750"/>
            <a:ext cx="62865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89450" y="2536190"/>
            <a:ext cx="90932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912860" y="2444750"/>
            <a:ext cx="628650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184765" y="2536190"/>
            <a:ext cx="977900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584450" y="4021455"/>
            <a:ext cx="1724025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250815" y="4067175"/>
            <a:ext cx="90932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933565" y="4067175"/>
            <a:ext cx="90932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584450" y="4699000"/>
            <a:ext cx="90932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389120" y="4699000"/>
            <a:ext cx="90932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149340" y="4699000"/>
            <a:ext cx="90932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630170" y="5375910"/>
            <a:ext cx="90932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389120" y="5375910"/>
            <a:ext cx="90932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024245" y="5375910"/>
            <a:ext cx="90932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630170" y="6145530"/>
            <a:ext cx="90932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308475" y="6052820"/>
            <a:ext cx="90932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6100445" y="6052820"/>
            <a:ext cx="90932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125" y="692785"/>
            <a:ext cx="8991600" cy="1073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370" y="1988820"/>
            <a:ext cx="10985500" cy="4502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51380" y="1353820"/>
            <a:ext cx="68262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59810" y="1285240"/>
            <a:ext cx="68262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33030" y="1353820"/>
            <a:ext cx="68262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81135" y="1353820"/>
            <a:ext cx="68262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89855" y="3937635"/>
            <a:ext cx="1717040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25105" y="3937635"/>
            <a:ext cx="118427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119360" y="3937635"/>
            <a:ext cx="121983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158490" y="5285740"/>
            <a:ext cx="181292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095365" y="5285740"/>
            <a:ext cx="248221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219450" y="5978525"/>
            <a:ext cx="1971040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444615" y="5978525"/>
            <a:ext cx="208470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125" y="621030"/>
            <a:ext cx="10604500" cy="2362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225" y="3068955"/>
            <a:ext cx="10985500" cy="36576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653665" y="1767205"/>
            <a:ext cx="2197100" cy="495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61125" y="1767205"/>
            <a:ext cx="1571625" cy="495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43745" y="1767205"/>
            <a:ext cx="1631950" cy="495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36240" y="2391410"/>
            <a:ext cx="1715135" cy="499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870190" y="4211955"/>
            <a:ext cx="2004695" cy="499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82700" y="4859020"/>
            <a:ext cx="2856865" cy="483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461125" y="6161405"/>
            <a:ext cx="3816350" cy="483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2775" y="1341120"/>
            <a:ext cx="10966450" cy="4330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3710" y="1896745"/>
            <a:ext cx="94615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32180" y="2581910"/>
            <a:ext cx="1174115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06295" y="3204210"/>
            <a:ext cx="554990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69640" y="3204210"/>
            <a:ext cx="1331595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73630" y="5146040"/>
            <a:ext cx="1680845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517650"/>
            <a:ext cx="10915650" cy="3822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31755" y="1569720"/>
            <a:ext cx="1016000" cy="474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974340" y="2202180"/>
            <a:ext cx="993775" cy="474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49240" y="2202180"/>
            <a:ext cx="918210" cy="474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23965" y="2841625"/>
            <a:ext cx="948690" cy="474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13180" y="3519170"/>
            <a:ext cx="1527175" cy="459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19195" y="3519170"/>
            <a:ext cx="1717040" cy="459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644005" y="4783455"/>
            <a:ext cx="1709420" cy="474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2026-02-04T08:26:04Z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