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2700337"/>
            <a:ext cx="7067550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06225" cy="4899199"/>
            <a:chOff x="263352" y="1340768"/>
            <a:chExt cx="11706225" cy="48991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06225" cy="431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9429" y="5716092"/>
              <a:ext cx="7277100" cy="523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15680" y="4682713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88217" y="4682713"/>
            <a:ext cx="7962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5145783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5739242"/>
            <a:ext cx="7962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5089"/>
            <a:ext cx="117062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21249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2852936"/>
            <a:ext cx="112021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915" y="3429000"/>
            <a:ext cx="112021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5497566"/>
            <a:ext cx="2952328" cy="953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