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11601450" cy="142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9249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09032" y="2924944"/>
            <a:ext cx="5993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89898" y="3449402"/>
            <a:ext cx="5993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56916" y="3449402"/>
            <a:ext cx="5993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542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2023565"/>
            <a:ext cx="857250" cy="866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4465" y="2023565"/>
            <a:ext cx="857250" cy="866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2996952"/>
            <a:ext cx="857250" cy="866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2657" y="2996952"/>
            <a:ext cx="857250" cy="8667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0638" y="3961684"/>
            <a:ext cx="857250" cy="8667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5831235"/>
            <a:ext cx="857250" cy="8667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0216" y="3932229"/>
            <a:ext cx="1657350" cy="8953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3932" y="4827579"/>
            <a:ext cx="1657350" cy="89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2564904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80" y="3573016"/>
            <a:ext cx="17281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70888" y="3548810"/>
            <a:ext cx="8011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08032" y="3548810"/>
            <a:ext cx="171635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13297" y="4567553"/>
            <a:ext cx="4575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49289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2544" y="302533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92544" y="354619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3573016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4070728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84432" y="3793076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544" y="4725144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5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163995"/>
            <a:ext cx="8280920" cy="1147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336" y="3717032"/>
            <a:ext cx="8280920" cy="1147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1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23655" y="1274214"/>
            <a:ext cx="11775044" cy="4914900"/>
            <a:chOff x="223655" y="1274214"/>
            <a:chExt cx="11775044" cy="49149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5799" y="1274214"/>
              <a:ext cx="11772900" cy="3886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3655" y="5160414"/>
              <a:ext cx="9810750" cy="10287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303912" y="3429000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81296" y="5018009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592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62062"/>
            <a:ext cx="1167765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12278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16180" y="4077072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638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2026-02-02T09:11:11Z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