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24087"/>
            <a:ext cx="1133475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91950" cy="4778593"/>
            <a:chOff x="263352" y="1340768"/>
            <a:chExt cx="11791950" cy="47785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91950" cy="2305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5739" y="3652386"/>
              <a:ext cx="11687175" cy="2466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143672" y="2023565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2561432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3053032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50994" y="3053032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176" y="3645818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80176" y="4649842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66688" y="4647837"/>
            <a:ext cx="12619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5739" y="5135634"/>
            <a:ext cx="9556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4505" y="5121392"/>
            <a:ext cx="11307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5740" y="5596561"/>
            <a:ext cx="11307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22389" y="5631286"/>
            <a:ext cx="204156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8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4014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9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41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29309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420" y="4747015"/>
            <a:ext cx="33483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52292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39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356992"/>
            <a:ext cx="11725275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2008133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256490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256490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005064"/>
            <a:ext cx="10729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41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7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102012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2679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20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115" y="1844824"/>
            <a:ext cx="1743075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0517" y="1844824"/>
            <a:ext cx="1743075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749699"/>
            <a:ext cx="1743075" cy="90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547" y="2749699"/>
            <a:ext cx="1743075" cy="904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262" y="3654574"/>
            <a:ext cx="1743075" cy="904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3915" y="2792971"/>
            <a:ext cx="914400" cy="895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2745" y="3676746"/>
            <a:ext cx="914400" cy="895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2567" y="3676746"/>
            <a:ext cx="9144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8643" y="3676746"/>
            <a:ext cx="914400" cy="895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4572096"/>
            <a:ext cx="914400" cy="895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66" y="5495455"/>
            <a:ext cx="914400" cy="895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2833" y="5472305"/>
            <a:ext cx="914400" cy="895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307" y="5426460"/>
            <a:ext cx="3438525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585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268760"/>
            <a:ext cx="1762125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7455" y="2164110"/>
            <a:ext cx="1762125" cy="89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4377" y="3072593"/>
            <a:ext cx="1762125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8190" y="1268760"/>
            <a:ext cx="91440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8269" y="3059460"/>
            <a:ext cx="914400" cy="885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7869" y="3059460"/>
            <a:ext cx="91440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84482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1830" y="184482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238271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5737" y="238271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2924944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25280" y="2924944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5600" y="39330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392" y="436510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69050" y="481774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1904" y="539028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487487" y="1988839"/>
            <a:ext cx="3096344" cy="186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4983042" y="1988839"/>
            <a:ext cx="3096344" cy="186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91683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6115" y="191683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2423288"/>
            <a:ext cx="864096" cy="429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2418" y="2423288"/>
            <a:ext cx="864096" cy="429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2983750"/>
            <a:ext cx="864096" cy="429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12299" y="2983750"/>
            <a:ext cx="864096" cy="429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5960" y="3478805"/>
            <a:ext cx="1224136" cy="429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25054" y="3478804"/>
            <a:ext cx="1621460" cy="49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0072" y="1988840"/>
            <a:ext cx="4716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9813" y="1988840"/>
            <a:ext cx="4716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0658" y="1988840"/>
            <a:ext cx="4716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53712" y="1988840"/>
            <a:ext cx="4716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41732" y="1988840"/>
            <a:ext cx="4716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3909" y="2485771"/>
            <a:ext cx="4716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66654" y="2485771"/>
            <a:ext cx="4716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71899" y="2485771"/>
            <a:ext cx="4716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53458" y="2485771"/>
            <a:ext cx="4716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05896" y="2485771"/>
            <a:ext cx="4716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082342" y="2485771"/>
            <a:ext cx="4716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450369" y="3021234"/>
            <a:ext cx="4716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28048" y="3501008"/>
            <a:ext cx="504056" cy="525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1894"/>
            <a:ext cx="11364910" cy="56361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429000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996403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1211" y="3996403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5473501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720" y="595963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96400" y="5473501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96400" y="5933410"/>
            <a:ext cx="7200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36638"/>
            <a:ext cx="87849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602593"/>
            <a:ext cx="87849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1564" y="4601720"/>
            <a:ext cx="25562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4992" y="4601720"/>
            <a:ext cx="1523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2026-02-02T05:32:17Z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