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2143125"/>
            <a:ext cx="71151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584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31051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416480" y="1318172"/>
            <a:ext cx="504056" cy="454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12224" y="2922166"/>
            <a:ext cx="504056" cy="454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429000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5948" y="3429000"/>
            <a:ext cx="3276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981914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