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990850"/>
            <a:ext cx="64103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9782" y="3212976"/>
            <a:ext cx="4842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5727" y="3212976"/>
            <a:ext cx="4842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7754" y="3861048"/>
            <a:ext cx="9560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2058" y="3861048"/>
            <a:ext cx="9560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94529" y="3861048"/>
            <a:ext cx="3980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000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204864"/>
            <a:ext cx="8858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9406" y="2204864"/>
            <a:ext cx="885825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69010"/>
            <a:ext cx="88582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295053"/>
            <a:ext cx="1666875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366" y="3295053"/>
            <a:ext cx="1666875" cy="866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324674"/>
            <a:ext cx="166687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823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14096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798987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852936"/>
            <a:ext cx="4248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01008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5358" y="3501008"/>
            <a:ext cx="38350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409220"/>
            <a:ext cx="113259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68976"/>
            <a:ext cx="113259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8478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602"/>
            <a:ext cx="11182794" cy="5591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0131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8444" y="50131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8444" y="5737566"/>
            <a:ext cx="7273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931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95620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678844"/>
            <a:ext cx="4032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360684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725144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